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7" r:id="rId20"/>
    <p:sldId id="308" r:id="rId21"/>
    <p:sldId id="309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7"/>
            <p14:sldId id="308"/>
            <p14:sldId id="309"/>
            <p14:sldId id="312"/>
            <p14:sldId id="277"/>
            <p14:sldId id="278"/>
            <p14:sldId id="313"/>
            <p14:sldId id="290"/>
            <p14:sldId id="314"/>
            <p14:sldId id="315"/>
            <p14:sldId id="310"/>
            <p14:sldId id="311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inahperd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ndianapta.org/" TargetMode="External"/><Relationship Id="rId3" Type="http://schemas.openxmlformats.org/officeDocument/2006/relationships/hyperlink" Target="mailto:lbouza@isdh.in.gov" TargetMode="External"/><Relationship Id="rId7" Type="http://schemas.openxmlformats.org/officeDocument/2006/relationships/hyperlink" Target="http://www.ccsso.org/Who_We_Are/Meet_the_Chiefs.html?State=Indiana%20Department%20of%20Education" TargetMode="External"/><Relationship Id="rId12" Type="http://schemas.openxmlformats.org/officeDocument/2006/relationships/image" Target="../media/image26.png"/><Relationship Id="rId2" Type="http://schemas.openxmlformats.org/officeDocument/2006/relationships/hyperlink" Target="mailto:suhenry@doe.in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doe.in.gov/ccr/health-and-physical-education" TargetMode="External"/><Relationship Id="rId11" Type="http://schemas.openxmlformats.org/officeDocument/2006/relationships/hyperlink" Target="http://www.in.gov/gov/" TargetMode="External"/><Relationship Id="rId5" Type="http://schemas.openxmlformats.org/officeDocument/2006/relationships/hyperlink" Target="http://www.doe.in.gov/" TargetMode="External"/><Relationship Id="rId10" Type="http://schemas.openxmlformats.org/officeDocument/2006/relationships/hyperlink" Target="http://www.iasp.org/" TargetMode="External"/><Relationship Id="rId4" Type="http://schemas.openxmlformats.org/officeDocument/2006/relationships/hyperlink" Target="http://www.doe.in.gov/essa" TargetMode="External"/><Relationship Id="rId9" Type="http://schemas.openxmlformats.org/officeDocument/2006/relationships/hyperlink" Target="http://iapss-in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INDIANA!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50623" y="3761639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3971" r="21397" b="44485"/>
          <a:stretch/>
        </p:blipFill>
        <p:spPr bwMode="auto">
          <a:xfrm>
            <a:off x="820270" y="13447"/>
            <a:ext cx="10522170" cy="33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33090" r="54168" b="16175"/>
          <a:stretch/>
        </p:blipFill>
        <p:spPr bwMode="auto">
          <a:xfrm>
            <a:off x="3357155" y="2998694"/>
            <a:ext cx="5069541" cy="37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17095" r="53699" b="61030"/>
          <a:stretch/>
        </p:blipFill>
        <p:spPr bwMode="auto">
          <a:xfrm>
            <a:off x="194980" y="3654911"/>
            <a:ext cx="31466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Indiana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0307" y="4920372"/>
            <a:ext cx="470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www.inahperd.org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634" t="14509" r="62124" b="70468"/>
          <a:stretch/>
        </p:blipFill>
        <p:spPr>
          <a:xfrm>
            <a:off x="4160307" y="1371600"/>
            <a:ext cx="3871387" cy="35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Indiana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915351"/>
            <a:ext cx="8499857" cy="4884558"/>
          </a:xfrm>
        </p:spPr>
        <p:txBody>
          <a:bodyPr>
            <a:normAutofit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Sue Henry</a:t>
            </a:r>
            <a:r>
              <a:rPr lang="en-US" sz="2000" dirty="0"/>
              <a:t>, Dept of Ed HPE Specialist, 317-234-0217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Lindsey Bouza</a:t>
            </a:r>
            <a:r>
              <a:rPr lang="en-US" sz="2000" dirty="0"/>
              <a:t>, Dept of Health PA Specialist, 317-234-3580</a:t>
            </a:r>
          </a:p>
          <a:p>
            <a:r>
              <a:rPr lang="en-US" sz="2400" dirty="0"/>
              <a:t>Indiana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Indiana Department of Education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Health &amp; Physical Education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Indiana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Indiana Public School Superintendents</a:t>
            </a:r>
            <a:br>
              <a:rPr lang="en-US" sz="2000" b="1" dirty="0"/>
            </a:br>
            <a:r>
              <a:rPr lang="en-US" sz="2000" b="1" u="sng" dirty="0">
                <a:hlinkClick r:id="rId10"/>
              </a:rPr>
              <a:t>Indiana School Principals</a:t>
            </a:r>
            <a:br>
              <a:rPr lang="en-US" sz="2000" dirty="0"/>
            </a:br>
            <a:r>
              <a:rPr lang="en-US" sz="2000" b="1" u="sng" dirty="0">
                <a:hlinkClick r:id="rId11"/>
              </a:rPr>
              <a:t>Governor Eric Holcomb 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1311</TotalTime>
  <Words>1438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Indiana AHPERD Advocates for YOU!</vt:lpstr>
      <vt:lpstr>Indiana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170</cp:revision>
  <dcterms:created xsi:type="dcterms:W3CDTF">2015-10-25T21:50:48Z</dcterms:created>
  <dcterms:modified xsi:type="dcterms:W3CDTF">2017-06-14T15:54:24Z</dcterms:modified>
</cp:coreProperties>
</file>